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2/1/2024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394138" y="3593800"/>
            <a:ext cx="1140372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3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/>
            <a:r>
              <a:rPr lang="th-TH" altLang="zh-HK" sz="72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เอลีฟัสพูดเป็นครั้งแรก</a:t>
            </a:r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(1)  </a:t>
            </a:r>
          </a:p>
          <a:p>
            <a:pPr algn="ctr"/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4:1-21</a:t>
            </a:r>
            <a:endParaRPr lang="zh-HK" altLang="en-US" sz="54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46C4E9F-857B-BCE0-2A14-0B96AFD51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721" y="0"/>
            <a:ext cx="4907280" cy="37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B0B449E-53A0-54EC-165B-B94DFB292D57}"/>
              </a:ext>
            </a:extLst>
          </p:cNvPr>
          <p:cNvSpPr txBox="1"/>
          <p:nvPr/>
        </p:nvSpPr>
        <p:spPr>
          <a:xfrm>
            <a:off x="81280" y="91440"/>
            <a:ext cx="1177544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0" indent="-2540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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เพื่อนทั้งสามของโยบเชื่อใน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กรรม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และซาตานยังถือว่ากรรมเป็นความขัดแย้งที่ท้าทายพระเจ้า: ถ้าพระเจ้าใช้กรรม การกระทำดีของมนุษย์จะกลายเป็นการแลกเปลี่ยน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รางวัล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จะมีความเคารพและความรักที่แท้จริงได้อย่างไร</a:t>
            </a:r>
            <a:r>
              <a:rPr lang="en-US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ถ้าพระเจ้าไม่ลงโทษกรรม พระเจ้าจะตอบแทนความดีและลงโทษความชั่วได้อย่างไร</a:t>
            </a:r>
            <a:r>
              <a:rPr lang="en-US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กรรมก็กลับตรงกันข้ามในโยบ เพราะเขา"สมบูรณ์และเที่ยงธรรม ยำเกรงพระเจ้า และหลีกหนีความชั่ว" (1:1) แต่ต้อง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ทนทุกข์ทรมาน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อย่างมาก เพื่อนทั้งสามขอให้โยบ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สารภาพบาป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ตามอำเภอใจเพื่อ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บรรเทา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พระพิโรธของพระเจ้าและ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ฟื้นฟูพร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ต่างๆ และซาตานรอให้โยบยอมจำนนต่อแรงกดดันที่เพิ่มขึ้นของเพื่อนทั้งสามเพื่อพิสูจน์ว่า "โยบไม่เกรงกลัวพระเจ้าโดย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เปล่าประโยชน์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(</a:t>
            </a:r>
            <a:r>
              <a:rPr lang="en-US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</a:t>
            </a:r>
            <a:r>
              <a:rPr lang="th-TH" altLang="zh-HK" sz="32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9). แต่โยบปฏิเสธที่จะประนีประนอม เพราะสิ่งที่เขาต้องการไม่ใช่การฟื้นฟูชีวิตปกติของเขา แต่เพื่อฟื้นฟูความสัมพันธ์ของเขากับพระเจ้า</a:t>
            </a:r>
            <a:endParaRPr lang="zh-TW" altLang="zh-HK" sz="3200" kern="100" dirty="0">
              <a:effectLst/>
              <a:latin typeface="Tahoma" panose="020B0604030504040204" pitchFamily="34" charset="0"/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81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FADF395-2EEC-4628-649F-31F34051F454}"/>
              </a:ext>
            </a:extLst>
          </p:cNvPr>
          <p:cNvSpPr txBox="1"/>
          <p:nvPr/>
        </p:nvSpPr>
        <p:spPr>
          <a:xfrm>
            <a:off x="3048000" y="2023517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3. ประสบการณ์เหนือธรรมชาติของเอลีฟัส </a:t>
            </a:r>
            <a:endParaRPr lang="en-US" altLang="zh-HK" sz="5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4:12-16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910894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4FD6229D-D492-4065-E5B9-6E38D38D0496}"/>
              </a:ext>
            </a:extLst>
          </p:cNvPr>
          <p:cNvSpPr txBox="1"/>
          <p:nvPr/>
        </p:nvSpPr>
        <p:spPr>
          <a:xfrm>
            <a:off x="508000" y="305068"/>
            <a:ext cx="1091184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12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มีคำหนึ่งมาถึงข้าอย่างเงียบๆ หูของข้าได้ยินเสียงกระซิบคำนั้น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ท่ามกลางความคิดจากนิมิตกลางคืน เมื่อคนหลับสนิท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14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ความกลัวและการตัวสั่นมาเหนือข้า ซึ่งทำให้กระดูกทั้งสิ้นของข้าสั่นสะเทือน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มีวิญญาณผ่านหน้าข้าไป ขนที่เนื้อของข้าลุกชัน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16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สิ่งนั้นนิ่งอยู่ แต่ข้าไม่อาจบอกรูปร่างของสิ่งนั้นได้ มีสัณฐานอย่างหนึ่งอยู่ต่อตาของข้า แล้วข้าได้ยินเสียงหนึ่งจากความสงัดว่า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27502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0CEE0B3-4334-9188-C192-6BE2D8CE14CE}"/>
              </a:ext>
            </a:extLst>
          </p:cNvPr>
          <p:cNvSpPr txBox="1"/>
          <p:nvPr/>
        </p:nvSpPr>
        <p:spPr>
          <a:xfrm>
            <a:off x="396240" y="467360"/>
            <a:ext cx="1119632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เอลีฟัสรู้เรื่องนี้ได้อย่างไร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ดูเหมือนว่าเนื้อหาของสิ่งที่เขาพูดมีจุดอ่อนแต่เขายังคงเน้นย้ำว่าตัวเองคุ้นเคยกับ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ความลึกลับ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ของพระเจ้า เหตุผลที่เขารู้ชะตากรรมของคนชั่วร้ายเป็นผลมาจากการเปิดเผยในความฝัน ประสบการณ์ของเอลีฟัสไม่เหมือนกับของผู้เผยพระวจนะที่ได้ยินพระวจนะของพระเจ้าด้วยสติปัญญาอันเฉียบแหลม แต่ประสบการณ์ของบาลาอัม (กันดารวิถี 24:15-16) ผู้เขียนประสบความสำเร็จในการสร้างบรรยากาศแห่งความ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กลัวและการตัวสั่น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(14) และ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ขนที่เนื้อของข้าลุกชัน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(15)</a:t>
            </a:r>
            <a:endParaRPr lang="zh-HK" altLang="en-US" sz="40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78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FF8EB1E-4E71-5768-5053-3B64D628FB1D}"/>
              </a:ext>
            </a:extLst>
          </p:cNvPr>
          <p:cNvSpPr txBox="1"/>
          <p:nvPr/>
        </p:nvSpPr>
        <p:spPr>
          <a:xfrm>
            <a:off x="223520" y="58846"/>
            <a:ext cx="117449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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แม้ว่าเอลีฟัสจะอ้างว่านิมิตของเขามาจากการเปิดเผยจากสวรรค์ แต่ก็เป็นเรื่องที่น่าสงสัยมาก เพราะต่อมาพระเจ้าทรงวิจารณ์เอลีฟัสว่า "</a:t>
            </a:r>
            <a:r>
              <a:rPr lang="th-TH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เราโกรธเจ้าและสหายทั้งสองของเจ้า เพราะเจ้าทั้งหลายไม่ได้พูดถึงเราอย่าง</a:t>
            </a:r>
            <a:r>
              <a:rPr lang="th-TH" altLang="zh-HK" sz="360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ถูกต้อง</a:t>
            </a:r>
            <a:r>
              <a:rPr lang="th-TH" altLang="zh-HK" sz="360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เหมือนโยบผู้รับใช้ของเราได้พูด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(42:7) ไม่ว่านิมิตนี้มาจากไหน มันถูกสรุปไว้ใน 4:17 หากมองในแง่นี้ คำกล่าวนี้เป็นความจริงโดยสมบูรณ์: เราไม่สามารถเปรียบเทียบกับเทพเจ้าได้ และไม่ควรพยายามสอบถามเกี่ยวกับแรงจูงใจและการกระทำของเทพเจ้า อย่างไรก็ตาม เอลีฟัสถือมุมมองนี้และพัฒนาในภายหลังโดยเพิ่มความคิดเห็นของเขาเอง ข้อสรุปของเขา: "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แต่มนุษย์เกิดมาเพื่อความยากลำบากอย่างประกายไฟย่อมปลิวขึ้นไป</a:t>
            </a:r>
            <a:r>
              <a:rPr lang="th-TH" altLang="zh-HK" sz="36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(5:7) แสดงให้เห็นว่าเขามีความเข้าใจอย่างผิวเผินเกี่ยวกับความทุกข์ของโยบ</a:t>
            </a:r>
            <a:endParaRPr lang="zh-HK" alt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887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7369A69E-D0DD-4065-18C7-0CB9F0D4B726}"/>
              </a:ext>
            </a:extLst>
          </p:cNvPr>
          <p:cNvSpPr txBox="1"/>
          <p:nvPr/>
        </p:nvSpPr>
        <p:spPr>
          <a:xfrm>
            <a:off x="1788160" y="1305341"/>
            <a:ext cx="92252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4. จากประสบการณ์ทางวิญญาณ เอลีฟัสรู้ว่าพระเจ้าทรงยุติธรรมและเหนือกว่ามนุษย์ และมนุษย์เป็นสิ่งมีชีวิตที่จะถูกทำลายและหายไปอย่างรวดเร็ว </a:t>
            </a:r>
            <a:endParaRPr lang="en-US" altLang="zh-HK" sz="5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4:17-21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7213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54A1A8D-78D6-1512-A19A-640B5A85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8" y="1198880"/>
            <a:ext cx="11702059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B7483DA-FFC8-0B19-C505-6D31A54FF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193040"/>
            <a:ext cx="1178301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4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1B21B22-51D8-75D0-C98D-4B7C32F4D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2" y="335280"/>
            <a:ext cx="11771448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72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4AE4FB9-C764-3324-3ABB-9C85DE52F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9" y="568960"/>
            <a:ext cx="11767142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672070F-89FA-DEAB-E680-71AF04AC12B0}"/>
              </a:ext>
            </a:extLst>
          </p:cNvPr>
          <p:cNvSpPr txBox="1"/>
          <p:nvPr/>
        </p:nvSpPr>
        <p:spPr>
          <a:xfrm>
            <a:off x="741680" y="914400"/>
            <a:ext cx="1050544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000" b="1" kern="1800" cap="all" spc="75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โยบ </a:t>
            </a:r>
            <a:r>
              <a:rPr lang="en-US" altLang="zh-HK" sz="4000" b="1" kern="1800" cap="all" spc="75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เอลีฟัสว่าโยบทำบาป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5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1. คำนำ: เพื่อย้ำเตือนโยบว่าใน</a:t>
            </a:r>
            <a:r>
              <a:rPr lang="th-TH" altLang="zh-HK" sz="5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อดีต</a:t>
            </a:r>
            <a:r>
              <a:rPr lang="th-TH" altLang="zh-HK" sz="5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เขาเคยช่วยเหลือผู้อ่อนแอ แต่</a:t>
            </a:r>
            <a:r>
              <a:rPr lang="th-TH" altLang="zh-HK" sz="5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ตอนนี้</a:t>
            </a:r>
            <a:r>
              <a:rPr lang="th-TH" altLang="zh-HK" sz="5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เขากำลังลำบาก ทำไมเขาถึงตกกระวนกระวาย</a:t>
            </a:r>
            <a:r>
              <a:rPr lang="en-US" altLang="zh-HK" sz="5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 </a:t>
            </a:r>
            <a:r>
              <a:rPr lang="th-TH" altLang="zh-HK" sz="54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คนเราไม่ควรเกรงกลัวพระเจ้าและทำตัวบริสุทธิ์เพื่อให้ได้มีความหวังใจหรือ</a:t>
            </a:r>
            <a:r>
              <a:rPr lang="en-US" altLang="zh-HK" sz="54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4:1-6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58698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59D0F67-1066-DCA7-B415-71310E466FA7}"/>
              </a:ext>
            </a:extLst>
          </p:cNvPr>
          <p:cNvSpPr txBox="1"/>
          <p:nvPr/>
        </p:nvSpPr>
        <p:spPr>
          <a:xfrm>
            <a:off x="558800" y="745334"/>
            <a:ext cx="1133856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แล้วเอลีฟัสชาวเทมานตอบว่า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800" kern="0" dirty="0">
                <a:solidFill>
                  <a:srgbClr val="202124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เอลีฟัสพูดก่อน อาจเป็นคนที่แก่ที่สุดหรือเป็นที่นับถือมากที่สุด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ถ้าจะลองพูดกับท่านสักคำ ท่านจะทนไหวหรือ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ถึงกระนั้น ผู้ใดจะอดพูดได้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ท่านจะทนไหวหรือ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&gt;&lt; 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ผู้ใดจะอดพูดได้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ความหมาย: แม้ว่าคุณจะไม่ต้องการได้ยิน แต่คนอื่นก็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อดไม่ได้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ที่จะพูดเช่นกันว่า</a:t>
            </a:r>
            <a:r>
              <a:rPr lang="en-US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…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1872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A87142E-2EFD-FE54-41BB-6CDA928321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03254"/>
            <a:ext cx="11251798" cy="835613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777A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ดูเถิด ท่านได้สั่งสอนคนจำนวนมาก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TW" sz="3600" dirty="0">
                <a:solidFill>
                  <a:srgbClr val="121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และท่านได้ทำให้มือที่อ่อนแรงมีกำลัง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777A7B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ถ้อยคำของท่านหนุนใจคนที่กำลังสะดุด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121212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zh-TW" sz="3600" dirty="0">
                <a:solidFill>
                  <a:srgbClr val="12121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และท่านได้ทำให้เข่าที่อ่อนล้านั้นมั่นคง</a:t>
            </a:r>
            <a:endParaRPr kumimoji="0" lang="th-TH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สิ่งที่โยบได้ทำไว้ในอดีต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ได้สั่งสอนคนจำนวนมาก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หลายคนได้รับ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คำแนะนำ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จากคำสอนของคุณ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ได้ทำให้มือที่อ่อนแรงมีกำลัง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ผู้ที่ไม่มีกำลังจะได้รับ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กำลังใหม่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หนุนใจคนที่กำลังสะดุด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ประคับประคอง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ผู้ที่กำลังจะล้มลง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ทำให้เข่าที่อ่อนล้านั้นมั่นคง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ทำให้ผู้คน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ตั้งมั่น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12121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คุณจะอธิบายสิ่งที่โยบได้ทำนั้นอย่างไร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?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ตอบด้วยตัวเอง</a:t>
            </a: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h-TH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แต่ตอนนี้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</a:t>
            </a:r>
            <a:r>
              <a:rPr kumimoji="0" lang="en-US" altLang="zh-TW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rgbClr val="202124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9741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1B35F4B-3EF7-6163-2169-29DC7CD7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27" y="680720"/>
            <a:ext cx="11883949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1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F4B4E7E-0DFD-8CEC-05FC-7C9C4F9D6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0" y="924560"/>
            <a:ext cx="11783727" cy="50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0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947236CC-8670-8533-A7B4-AD4B3B1C84DA}"/>
              </a:ext>
            </a:extLst>
          </p:cNvPr>
          <p:cNvSpPr txBox="1"/>
          <p:nvPr/>
        </p:nvSpPr>
        <p:spPr>
          <a:xfrm>
            <a:off x="1229360" y="1828801"/>
            <a:ext cx="98348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2. พระเจ้าทรงเป็นพระเจ้าที่ตอบแทนความดีและลงโทษความชั่ว และเมื่อพระองค์โจมตีคนชั่ว พระองค์ก็ทรงฤทธิ์ 4:7-11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65361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3361E5-E4A6-01BC-B222-2C9D46A31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40" y="736600"/>
            <a:ext cx="1160912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9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4E56F2-FF43-14B4-7268-BD2E9182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" y="721360"/>
            <a:ext cx="11907477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46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941</Words>
  <Application>Microsoft Office PowerPoint</Application>
  <PresentationFormat>寬螢幕</PresentationFormat>
  <Paragraphs>38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inherit</vt:lpstr>
      <vt:lpstr>Angsana New</vt:lpstr>
      <vt:lpstr>Arial</vt:lpstr>
      <vt:lpstr>Calibri</vt:lpstr>
      <vt:lpstr>Calibri Light</vt:lpstr>
      <vt:lpstr>Tahoma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3</cp:revision>
  <dcterms:created xsi:type="dcterms:W3CDTF">2023-12-19T13:36:45Z</dcterms:created>
  <dcterms:modified xsi:type="dcterms:W3CDTF">2024-01-02T15:27:16Z</dcterms:modified>
</cp:coreProperties>
</file>